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65" r:id="rId4"/>
    <p:sldId id="264" r:id="rId5"/>
    <p:sldId id="259" r:id="rId6"/>
    <p:sldId id="263" r:id="rId7"/>
    <p:sldId id="260" r:id="rId8"/>
    <p:sldId id="262" r:id="rId9"/>
    <p:sldId id="269" r:id="rId10"/>
    <p:sldId id="258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9D516-8598-B598-D4AB-AB1694D47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FA00B-F6DD-6FCC-E9D3-F5A054BB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992C-3270-44A2-F8FD-ECF4A575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27FCA-C5FC-DAC7-87C5-58757BD6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644DD-F25E-54F7-0DE5-C37C0818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34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1D4B-6741-70FD-8DD6-0AFF441F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ED6E7-06E1-E88A-0DC5-019BFA3D3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7752-93F2-0226-1F0F-DF118286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305D0-14D7-4776-02A2-56195AFE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AEE06-1395-5F89-4BC4-BB1B3292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80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C6B365-50BF-CEDC-1E61-AD4D3B275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3EDD-5E63-A2F9-1AC0-156C3D5FF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F439-D223-8CBE-0C44-D64DB258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C36B-BEF9-711E-4680-67A71631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27D2A-7410-6EF7-CC61-6D6B933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64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EAB8-55ED-5DE5-2E74-41C7F107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E091-25A9-E923-DA55-AC3160139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A1A92-CB66-7CFB-4370-AF3D5597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F93E-51F7-DC89-C1E4-BAD90859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FF9A-F93A-B0D6-70B9-D2DBF950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89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EF75-C84D-CD13-D470-7C8EA071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C89A0-4E7A-0D83-6916-86B3AA929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B598-2000-D91B-420A-8C9D7612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35930-7DBF-A3EF-7A06-CF887B89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92AA9-09A3-7049-A17B-F9F042A0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86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423A-D42A-FFDA-5E30-1280A0E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55A9C-CFE3-4D4D-0D6D-82B6B520C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CE1A-09FF-CEA2-A276-9CF605403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91A7E-3140-8FB6-77CB-48FE3D92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F3D90-E8A1-5222-1E28-E4A1A906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4E83C-62BF-9036-89F0-472583C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99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CAF8-9D63-D71F-6279-E2142AE5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1DF9F-4476-16CA-55D7-239B401F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62751-523F-AAB7-2DAA-045096DCF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EB2EE-9BCE-7A31-D6E1-D12D08ED6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9073D-EBD6-3E77-ED2F-676B9E0B4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8F02C-C2A5-F538-BCE7-2A61BA0D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70165-CC3C-A82F-BCA4-1B6EF7F6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B6EC7-87E3-9DA5-97F4-C14ED3516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B4EB-4DD8-7C6F-A94B-BABF91DE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ADEAF-4041-D690-DABD-5E5E16DB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DA915-1036-F31B-0479-BFF7F42B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520DF-8555-D62F-8E47-65FCC5D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5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282CE-ECB3-6541-FBB4-8CF7A630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F3D5A-057E-28CC-625A-100B05DC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09EAE-470F-3D3B-2656-01A1CC81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5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8F22-E875-57A5-D5E4-55E04F22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F7D3E-8711-E2B5-35AB-32EFAC682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FB445-6133-8E71-AC94-83FC3ACC8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B8F78-F2CA-0D2A-9BDE-92806ED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04AC6-AAAF-DE46-C865-C5A97034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901BD-23B3-105B-DA21-D885CB30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7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F3DB-4A85-BA7F-CA66-42FC0FCD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5C3E5-4613-21AB-89EB-9394E7D97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1A6BB-E9F4-76EC-70B8-98E94A495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DEA0E-E46E-2C98-DB13-B30B35BA6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51CF8-DAB7-2F6B-36EB-05B64A6C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37F00-1B01-86CA-35BA-EC3F740D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71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504556-DB73-1237-59F8-F7E2130B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77A6-AC88-2143-75AE-42A9FBEC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93002-7CFE-DF32-48FB-46A16A13F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DE890-47D2-4896-A967-83ABF625246B}" type="datetimeFigureOut">
              <a:rPr lang="en-IN" smtClean="0"/>
              <a:t>15-11-2025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9E63C-55D1-BBCF-90CB-5D481D14C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7C1EF-641F-499D-E4E4-73770044B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CB24-AB71-4524-BB53-12956B5FD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1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0CFB6-C964-39C7-E367-83A10D35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509E2-DCE3-6720-1221-E09E32ACC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874"/>
            <a:ext cx="12192000" cy="59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19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82D3-9271-9B8E-D6A3-43CD884CA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29D65-5A0D-A141-5913-14C8BB36B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49" y="0"/>
            <a:ext cx="10002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6C9CB-77C3-8B91-A1B7-B3CFE914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AF7C5-805E-4CC4-4766-3D2AE2C91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0" y="0"/>
            <a:ext cx="10246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DD5E-9E9E-F876-BD0F-88C57639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47C03-D9D0-7AED-D4F8-005E3276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9" y="0"/>
            <a:ext cx="1099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7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FE80-4366-754F-A2D4-83736C37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7371B-6EE9-4052-0126-395B8DBA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069"/>
            <a:ext cx="12192000" cy="37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84E5D-B7B5-3911-53AF-FCAEE1D54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146"/>
            <a:ext cx="12192000" cy="59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5B0AA-2D70-2EC2-72D4-FE57DA462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708239-72D4-E617-3244-88647917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00"/>
            <a:ext cx="12192000" cy="60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2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6895-B537-296C-100A-7044F326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BE839-FD56-0F53-3A9C-8EAE75118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17"/>
            <a:ext cx="12192000" cy="6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3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893B3-C9C9-C902-4934-B92FF9C55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51B2-B248-1ABC-9064-3A95E9A11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7" y="0"/>
            <a:ext cx="10222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55106-E3BB-893D-25EA-0B4465F0C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0D035-A5C8-4E78-30CB-383C533B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47"/>
            <a:ext cx="12192000" cy="64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D05F-6AA2-8C64-E5DF-4CD794310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714D4-1881-9687-9300-53CB05F4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82"/>
            <a:ext cx="12192000" cy="640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5079-22EB-798E-3354-32F76F40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380"/>
            <a:ext cx="12192000" cy="647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A0F0B-FC3A-46DC-A187-94B4F9D1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42"/>
            <a:ext cx="12192000" cy="64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0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Swamynathan Thangasamy</dc:creator>
  <cp:lastModifiedBy>Swamynathan Thangasamy</cp:lastModifiedBy>
  <cp:revision>1</cp:revision>
  <dcterms:created xsi:type="dcterms:W3CDTF">2025-11-15T07:29:31Z</dcterms:created>
  <dcterms:modified xsi:type="dcterms:W3CDTF">2025-11-15T07:45:46Z</dcterms:modified>
</cp:coreProperties>
</file>